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28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392F7-AC2D-4A13-AF2E-09B42B1E1CC1}" type="datetimeFigureOut">
              <a:rPr lang="cs-CZ" smtClean="0"/>
              <a:t>06.05.2020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C4B3D-FBA3-4E98-9987-7A34D3E0CA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4382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392F7-AC2D-4A13-AF2E-09B42B1E1CC1}" type="datetimeFigureOut">
              <a:rPr lang="cs-CZ" smtClean="0"/>
              <a:t>06.05.2020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C4B3D-FBA3-4E98-9987-7A34D3E0CA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334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392F7-AC2D-4A13-AF2E-09B42B1E1CC1}" type="datetimeFigureOut">
              <a:rPr lang="cs-CZ" smtClean="0"/>
              <a:t>06.05.2020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C4B3D-FBA3-4E98-9987-7A34D3E0CA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0845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392F7-AC2D-4A13-AF2E-09B42B1E1CC1}" type="datetimeFigureOut">
              <a:rPr lang="cs-CZ" smtClean="0"/>
              <a:t>06.05.2020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C4B3D-FBA3-4E98-9987-7A34D3E0CA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7879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392F7-AC2D-4A13-AF2E-09B42B1E1CC1}" type="datetimeFigureOut">
              <a:rPr lang="cs-CZ" smtClean="0"/>
              <a:t>06.05.2020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C4B3D-FBA3-4E98-9987-7A34D3E0CA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3224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392F7-AC2D-4A13-AF2E-09B42B1E1CC1}" type="datetimeFigureOut">
              <a:rPr lang="cs-CZ" smtClean="0"/>
              <a:t>06.05.2020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C4B3D-FBA3-4E98-9987-7A34D3E0CA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0184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392F7-AC2D-4A13-AF2E-09B42B1E1CC1}" type="datetimeFigureOut">
              <a:rPr lang="cs-CZ" smtClean="0"/>
              <a:t>06.05.2020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C4B3D-FBA3-4E98-9987-7A34D3E0CA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6967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392F7-AC2D-4A13-AF2E-09B42B1E1CC1}" type="datetimeFigureOut">
              <a:rPr lang="cs-CZ" smtClean="0"/>
              <a:t>06.05.2020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C4B3D-FBA3-4E98-9987-7A34D3E0CA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2432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392F7-AC2D-4A13-AF2E-09B42B1E1CC1}" type="datetimeFigureOut">
              <a:rPr lang="cs-CZ" smtClean="0"/>
              <a:t>06.05.2020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C4B3D-FBA3-4E98-9987-7A34D3E0CA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9937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392F7-AC2D-4A13-AF2E-09B42B1E1CC1}" type="datetimeFigureOut">
              <a:rPr lang="cs-CZ" smtClean="0"/>
              <a:t>06.05.2020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C4B3D-FBA3-4E98-9987-7A34D3E0CA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2959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392F7-AC2D-4A13-AF2E-09B42B1E1CC1}" type="datetimeFigureOut">
              <a:rPr lang="cs-CZ" smtClean="0"/>
              <a:t>06.05.2020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C4B3D-FBA3-4E98-9987-7A34D3E0CA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7917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0000"/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5392F7-AC2D-4A13-AF2E-09B42B1E1CC1}" type="datetimeFigureOut">
              <a:rPr lang="cs-CZ" smtClean="0"/>
              <a:t>06.05.2020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C4B3D-FBA3-4E98-9987-7A34D3E0CA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2508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611560" y="181089"/>
            <a:ext cx="820558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6000" b="1" dirty="0" smtClean="0"/>
              <a:t>CO JE TO STÁTNÍ SVÁTEK?</a:t>
            </a:r>
            <a:endParaRPr lang="cs-CZ" sz="6000" b="1" dirty="0"/>
          </a:p>
        </p:txBody>
      </p:sp>
      <p:sp>
        <p:nvSpPr>
          <p:cNvPr id="6" name="TextovéPole 5"/>
          <p:cNvSpPr txBox="1"/>
          <p:nvPr/>
        </p:nvSpPr>
        <p:spPr>
          <a:xfrm>
            <a:off x="4860032" y="2590745"/>
            <a:ext cx="87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VOLNO</a:t>
            </a:r>
            <a:endParaRPr lang="cs-CZ" b="1" dirty="0"/>
          </a:p>
        </p:txBody>
      </p:sp>
      <p:sp>
        <p:nvSpPr>
          <p:cNvPr id="7" name="TextovéPole 6"/>
          <p:cNvSpPr txBox="1"/>
          <p:nvPr/>
        </p:nvSpPr>
        <p:spPr>
          <a:xfrm>
            <a:off x="2915816" y="2636912"/>
            <a:ext cx="11737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PRÁZNINY</a:t>
            </a:r>
          </a:p>
          <a:p>
            <a:endParaRPr lang="cs-CZ" b="1" dirty="0"/>
          </a:p>
        </p:txBody>
      </p:sp>
      <p:sp>
        <p:nvSpPr>
          <p:cNvPr id="8" name="TextovéPole 7"/>
          <p:cNvSpPr txBox="1"/>
          <p:nvPr/>
        </p:nvSpPr>
        <p:spPr>
          <a:xfrm>
            <a:off x="5602049" y="3488475"/>
            <a:ext cx="1464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NAROZENINY</a:t>
            </a:r>
            <a:endParaRPr lang="cs-CZ" b="1" dirty="0"/>
          </a:p>
        </p:txBody>
      </p:sp>
      <p:sp>
        <p:nvSpPr>
          <p:cNvPr id="9" name="TextovéPole 8"/>
          <p:cNvSpPr txBox="1"/>
          <p:nvPr/>
        </p:nvSpPr>
        <p:spPr>
          <a:xfrm>
            <a:off x="2123728" y="4653136"/>
            <a:ext cx="937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OSLAVA</a:t>
            </a:r>
            <a:endParaRPr lang="cs-CZ" b="1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4860032" y="4998265"/>
            <a:ext cx="12068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STÁT SLAVÍ</a:t>
            </a:r>
            <a:endParaRPr lang="cs-CZ" b="1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3905925" y="3933056"/>
            <a:ext cx="9759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RADOST</a:t>
            </a:r>
            <a:endParaRPr lang="cs-CZ" b="1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1979712" y="3645024"/>
            <a:ext cx="1008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TRADICE</a:t>
            </a:r>
            <a:endParaRPr lang="cs-CZ" b="1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1619672" y="2204864"/>
            <a:ext cx="1085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/>
              <a:t>UDÁLOST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562889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7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476672"/>
            <a:ext cx="4104456" cy="5747345"/>
          </a:xfrm>
        </p:spPr>
      </p:pic>
      <p:sp>
        <p:nvSpPr>
          <p:cNvPr id="5" name="TextovéPole 4"/>
          <p:cNvSpPr txBox="1"/>
          <p:nvPr/>
        </p:nvSpPr>
        <p:spPr>
          <a:xfrm>
            <a:off x="4280874" y="1556792"/>
            <a:ext cx="4863126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400" b="1" dirty="0" smtClean="0"/>
              <a:t>KOLIK</a:t>
            </a:r>
          </a:p>
          <a:p>
            <a:r>
              <a:rPr lang="cs-CZ" sz="4400" b="1" dirty="0" smtClean="0"/>
              <a:t>JICH </a:t>
            </a:r>
          </a:p>
          <a:p>
            <a:r>
              <a:rPr lang="cs-CZ" sz="4400" b="1" dirty="0" smtClean="0"/>
              <a:t>V ČESKÉ REPUBLICE </a:t>
            </a:r>
          </a:p>
          <a:p>
            <a:r>
              <a:rPr lang="cs-CZ" sz="4400" b="1" dirty="0" smtClean="0"/>
              <a:t>MÁME?</a:t>
            </a:r>
            <a:endParaRPr lang="cs-CZ" sz="4400" b="1" dirty="0"/>
          </a:p>
        </p:txBody>
      </p:sp>
    </p:spTree>
    <p:extLst>
      <p:ext uri="{BB962C8B-B14F-4D97-AF65-F5344CB8AC3E}">
        <p14:creationId xmlns:p14="http://schemas.microsoft.com/office/powerpoint/2010/main" val="4212696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7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476672"/>
            <a:ext cx="4104456" cy="5747345"/>
          </a:xfrm>
        </p:spPr>
      </p:pic>
      <p:sp>
        <p:nvSpPr>
          <p:cNvPr id="5" name="TextovéPole 4"/>
          <p:cNvSpPr txBox="1"/>
          <p:nvPr/>
        </p:nvSpPr>
        <p:spPr>
          <a:xfrm>
            <a:off x="4280874" y="1556792"/>
            <a:ext cx="4863126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400" b="1" dirty="0" smtClean="0"/>
              <a:t>KOLIK</a:t>
            </a:r>
          </a:p>
          <a:p>
            <a:r>
              <a:rPr lang="cs-CZ" sz="4400" b="1" dirty="0" smtClean="0"/>
              <a:t>JICH </a:t>
            </a:r>
          </a:p>
          <a:p>
            <a:r>
              <a:rPr lang="cs-CZ" sz="4400" b="1" dirty="0" smtClean="0"/>
              <a:t>V ČESKÉ REPUBLICE </a:t>
            </a:r>
          </a:p>
          <a:p>
            <a:r>
              <a:rPr lang="cs-CZ" sz="4400" b="1" dirty="0" smtClean="0"/>
              <a:t>MÁME?</a:t>
            </a:r>
            <a:endParaRPr lang="cs-CZ" sz="44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5368267" y="4581128"/>
            <a:ext cx="143180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9600" dirty="0" smtClean="0">
                <a:solidFill>
                  <a:srgbClr val="FF0000"/>
                </a:solidFill>
              </a:rPr>
              <a:t>13</a:t>
            </a:r>
            <a:endParaRPr lang="cs-CZ" sz="9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5807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01204" y="68671"/>
            <a:ext cx="8229600" cy="1143000"/>
          </a:xfrm>
        </p:spPr>
        <p:txBody>
          <a:bodyPr/>
          <a:lstStyle/>
          <a:p>
            <a:r>
              <a:rPr lang="cs-CZ" dirty="0" smtClean="0"/>
              <a:t>8.KVĚTNA (1945)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1237040"/>
            <a:ext cx="3056360" cy="5013176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 rot="20148475">
            <a:off x="-6314" y="2885978"/>
            <a:ext cx="28724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>
                <a:solidFill>
                  <a:srgbClr val="FF0000"/>
                </a:solidFill>
              </a:rPr>
              <a:t>Den osvobození</a:t>
            </a:r>
            <a:endParaRPr lang="cs-CZ" sz="3200" b="1" dirty="0">
              <a:solidFill>
                <a:srgbClr val="FF0000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 rot="1937829">
            <a:off x="6269733" y="2991581"/>
            <a:ext cx="26259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b="1" dirty="0" smtClean="0">
                <a:solidFill>
                  <a:srgbClr val="FF0000"/>
                </a:solidFill>
              </a:rPr>
              <a:t>Den vítězství</a:t>
            </a:r>
            <a:endParaRPr lang="cs-CZ" sz="3600" b="1" dirty="0">
              <a:solidFill>
                <a:srgbClr val="FF0000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2288856" y="6283897"/>
            <a:ext cx="44542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Poslední den 2.světové války</a:t>
            </a:r>
            <a:endParaRPr lang="cs-CZ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6814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8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287016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SLAVÍ SE VŠUDE VE SVĚTĚ STEJNÉ STÁTNÍ SVÁTKY?</a:t>
            </a:r>
            <a:endParaRPr lang="cs-CZ" b="1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1966536"/>
            <a:ext cx="5257727" cy="3312368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107504" y="1966536"/>
            <a:ext cx="11801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b="1" dirty="0" smtClean="0"/>
              <a:t>ANO</a:t>
            </a:r>
            <a:endParaRPr lang="cs-CZ" sz="4000" b="1" dirty="0"/>
          </a:p>
        </p:txBody>
      </p:sp>
      <p:sp>
        <p:nvSpPr>
          <p:cNvPr id="6" name="TextovéPole 5"/>
          <p:cNvSpPr txBox="1"/>
          <p:nvPr/>
        </p:nvSpPr>
        <p:spPr>
          <a:xfrm>
            <a:off x="7123772" y="1966536"/>
            <a:ext cx="7729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b="1" dirty="0" smtClean="0"/>
              <a:t>NE</a:t>
            </a:r>
            <a:endParaRPr lang="cs-CZ" sz="4000" b="1" dirty="0"/>
          </a:p>
        </p:txBody>
      </p:sp>
      <p:sp>
        <p:nvSpPr>
          <p:cNvPr id="7" name="TextovéPole 6"/>
          <p:cNvSpPr txBox="1"/>
          <p:nvPr/>
        </p:nvSpPr>
        <p:spPr>
          <a:xfrm>
            <a:off x="3416836" y="5373216"/>
            <a:ext cx="20954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b="1" dirty="0" smtClean="0"/>
              <a:t>NĚKTERÉ</a:t>
            </a:r>
            <a:endParaRPr lang="cs-CZ" sz="4000" b="1" dirty="0"/>
          </a:p>
        </p:txBody>
      </p:sp>
    </p:spTree>
    <p:extLst>
      <p:ext uri="{BB962C8B-B14F-4D97-AF65-F5344CB8AC3E}">
        <p14:creationId xmlns:p14="http://schemas.microsoft.com/office/powerpoint/2010/main" val="2464277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8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287016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SLAVÍ SE VŠUDE VE SVĚTĚ STEJNÉ STÁTNÍ SVÁTKY?</a:t>
            </a:r>
            <a:endParaRPr lang="cs-CZ" b="1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1966536"/>
            <a:ext cx="5257727" cy="3312368"/>
          </a:xfrm>
          <a:prstGeom prst="rect">
            <a:avLst/>
          </a:prstGeom>
        </p:spPr>
      </p:pic>
      <p:sp>
        <p:nvSpPr>
          <p:cNvPr id="3" name="TextovéPole 2"/>
          <p:cNvSpPr txBox="1"/>
          <p:nvPr/>
        </p:nvSpPr>
        <p:spPr>
          <a:xfrm>
            <a:off x="2632" y="1966536"/>
            <a:ext cx="11801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b="1" dirty="0" smtClean="0"/>
              <a:t>ANO</a:t>
            </a:r>
            <a:endParaRPr lang="cs-CZ" sz="4000" b="1" dirty="0"/>
          </a:p>
        </p:txBody>
      </p:sp>
      <p:sp>
        <p:nvSpPr>
          <p:cNvPr id="5" name="TextovéPole 4"/>
          <p:cNvSpPr txBox="1"/>
          <p:nvPr/>
        </p:nvSpPr>
        <p:spPr>
          <a:xfrm>
            <a:off x="7204564" y="1984575"/>
            <a:ext cx="7729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b="1" dirty="0" smtClean="0"/>
              <a:t>NE</a:t>
            </a:r>
            <a:endParaRPr lang="cs-CZ" sz="4000" b="1" dirty="0"/>
          </a:p>
        </p:txBody>
      </p:sp>
      <p:sp>
        <p:nvSpPr>
          <p:cNvPr id="6" name="TextovéPole 5"/>
          <p:cNvSpPr txBox="1"/>
          <p:nvPr/>
        </p:nvSpPr>
        <p:spPr>
          <a:xfrm>
            <a:off x="3347864" y="5534822"/>
            <a:ext cx="20954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b="1" dirty="0" smtClean="0"/>
              <a:t>NĚKTERÉ</a:t>
            </a:r>
            <a:endParaRPr lang="cs-CZ" sz="4000" b="1" dirty="0"/>
          </a:p>
        </p:txBody>
      </p:sp>
      <p:pic>
        <p:nvPicPr>
          <p:cNvPr id="1026" name="Picture 2" descr="C:\Users\student\AppData\Local\Microsoft\Windows\INetCache\IE\H0BRFYZD\1024px-Yes_check.svg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7533" y="1900373"/>
            <a:ext cx="792088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student\AppData\Local\Microsoft\Windows\INetCache\IE\H0BRFYZD\1024px-Yes_check.svg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1" y="5436766"/>
            <a:ext cx="736993" cy="736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student\AppData\Local\Microsoft\Windows\INetCache\IE\FNKAF3EO\1024px-No-Symbol.svg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5947" y="2038969"/>
            <a:ext cx="514896" cy="514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2591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JAK POZNÁME STÁTNÍ SVÁTEK V KALENDÁŘI?</a:t>
            </a:r>
            <a:endParaRPr lang="cs-CZ" b="1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556792"/>
            <a:ext cx="2545854" cy="4525963"/>
          </a:xfrm>
        </p:spPr>
      </p:pic>
      <p:sp>
        <p:nvSpPr>
          <p:cNvPr id="5" name="TextovéPole 4"/>
          <p:cNvSpPr txBox="1"/>
          <p:nvPr/>
        </p:nvSpPr>
        <p:spPr>
          <a:xfrm>
            <a:off x="4716016" y="3521577"/>
            <a:ext cx="339432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ČERVENOU BARVOU, </a:t>
            </a:r>
          </a:p>
          <a:p>
            <a:r>
              <a:rPr lang="cs-CZ" sz="2800" b="1" dirty="0" smtClean="0">
                <a:solidFill>
                  <a:srgbClr val="FF0000"/>
                </a:solidFill>
              </a:rPr>
              <a:t>STEJNĚ JAKO NEDĚLE</a:t>
            </a:r>
            <a:endParaRPr lang="cs-CZ" sz="2800" b="1" dirty="0">
              <a:solidFill>
                <a:srgbClr val="FF0000"/>
              </a:solidFill>
            </a:endParaRPr>
          </a:p>
        </p:txBody>
      </p:sp>
      <p:cxnSp>
        <p:nvCxnSpPr>
          <p:cNvPr id="10" name="Zakřivená spojnice 9"/>
          <p:cNvCxnSpPr>
            <a:endCxn id="5" idx="1"/>
          </p:cNvCxnSpPr>
          <p:nvPr/>
        </p:nvCxnSpPr>
        <p:spPr>
          <a:xfrm rot="16200000" flipH="1">
            <a:off x="4035157" y="3317771"/>
            <a:ext cx="857663" cy="504056"/>
          </a:xfrm>
          <a:prstGeom prst="curvedConnector2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3293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21027019">
            <a:off x="1225416" y="67473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KOLIK MÁME V ČESKÉ REPUBLICE STÁTNÍCH SVÁTKŮ?</a:t>
            </a:r>
            <a:endParaRPr lang="cs-CZ" b="1" dirty="0"/>
          </a:p>
        </p:txBody>
      </p:sp>
      <p:sp>
        <p:nvSpPr>
          <p:cNvPr id="4" name="TextovéPole 3"/>
          <p:cNvSpPr txBox="1"/>
          <p:nvPr/>
        </p:nvSpPr>
        <p:spPr>
          <a:xfrm rot="556389">
            <a:off x="763602" y="3103835"/>
            <a:ext cx="67413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b="1" dirty="0" smtClean="0"/>
              <a:t>SLAVÍ SE VŠUDE VE SVĚTĚ STEJNÉ?</a:t>
            </a:r>
            <a:endParaRPr lang="cs-CZ" sz="3600" b="1" dirty="0"/>
          </a:p>
        </p:txBody>
      </p:sp>
      <p:sp>
        <p:nvSpPr>
          <p:cNvPr id="3" name="TextovéPole 2"/>
          <p:cNvSpPr txBox="1"/>
          <p:nvPr/>
        </p:nvSpPr>
        <p:spPr>
          <a:xfrm rot="20685819">
            <a:off x="461037" y="4786836"/>
            <a:ext cx="87759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b="1" dirty="0" smtClean="0"/>
              <a:t>JAK STÁTNÍ SVÁTEK POZNÁME V KALENDÁŘI?</a:t>
            </a:r>
            <a:endParaRPr lang="cs-CZ" sz="3600" b="1" dirty="0"/>
          </a:p>
        </p:txBody>
      </p:sp>
      <p:pic>
        <p:nvPicPr>
          <p:cNvPr id="2051" name="Picture 3" descr="C:\Users\student\AppData\Local\Microsoft\Windows\INetCache\IE\54QDC1H6\125px-Flag_of_the_Czech_Republic.svg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993017">
            <a:off x="1259632" y="1412776"/>
            <a:ext cx="468883" cy="31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C:\Users\student\AppData\Local\Microsoft\Windows\INetCache\IE\54QDC1H6\125px-Flag_of_the_Czech_Republic.svg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54963">
            <a:off x="308226" y="2626394"/>
            <a:ext cx="468883" cy="31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Users\student\AppData\Local\Microsoft\Windows\INetCache\IE\54QDC1H6\125px-Flag_of_the_Czech_Republic.svg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37881">
            <a:off x="204464" y="6189865"/>
            <a:ext cx="468883" cy="31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883439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642</TotalTime>
  <Words>101</Words>
  <Application>Microsoft Office PowerPoint</Application>
  <PresentationFormat>Předvádění na obrazovce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Prezentace aplikace PowerPoint</vt:lpstr>
      <vt:lpstr>Prezentace aplikace PowerPoint</vt:lpstr>
      <vt:lpstr>Prezentace aplikace PowerPoint</vt:lpstr>
      <vt:lpstr>8.KVĚTNA (1945)</vt:lpstr>
      <vt:lpstr>SLAVÍ SE VŠUDE VE SVĚTĚ STEJNÉ STÁTNÍ SVÁTKY?</vt:lpstr>
      <vt:lpstr>SLAVÍ SE VŠUDE VE SVĚTĚ STEJNÉ STÁTNÍ SVÁTKY?</vt:lpstr>
      <vt:lpstr>JAK POZNÁME STÁTNÍ SVÁTEK V KALENDÁŘI?</vt:lpstr>
      <vt:lpstr>KOLIK MÁME V ČESKÉ REPUBLICE STÁTNÍCH SVÁTKŮ?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student</dc:creator>
  <cp:lastModifiedBy>student</cp:lastModifiedBy>
  <cp:revision>6</cp:revision>
  <dcterms:created xsi:type="dcterms:W3CDTF">2020-05-06T20:50:35Z</dcterms:created>
  <dcterms:modified xsi:type="dcterms:W3CDTF">2020-05-07T07:32:44Z</dcterms:modified>
</cp:coreProperties>
</file>